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a:t>
            </a:r>
            <a:r>
              <a:rPr lang="en-US" sz="1750" dirty="0" err="1">
                <a:solidFill>
                  <a:srgbClr val="CFD0D8"/>
                </a:solidFill>
                <a:latin typeface="Roboto" pitchFamily="34" charset="0"/>
                <a:ea typeface="Roboto" pitchFamily="34" charset="-122"/>
                <a:cs typeface="Roboto" pitchFamily="34" charset="-120"/>
              </a:rPr>
              <a:t>Arfath</a:t>
            </a:r>
            <a:r>
              <a:rPr lang="en-US" sz="1750" dirty="0">
                <a:solidFill>
                  <a:srgbClr val="CFD0D8"/>
                </a:solidFill>
                <a:latin typeface="Roboto" pitchFamily="34" charset="0"/>
                <a:ea typeface="Roboto" pitchFamily="34" charset="-122"/>
                <a:cs typeface="Roboto" pitchFamily="34" charset="-120"/>
              </a:rPr>
              <a:t> khan  S 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690</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Jamal Ludeen</cp:lastModifiedBy>
  <cp:revision>8</cp:revision>
  <dcterms:created xsi:type="dcterms:W3CDTF">2024-04-01T09:13:37Z</dcterms:created>
  <dcterms:modified xsi:type="dcterms:W3CDTF">2024-04-02T04:40:36Z</dcterms:modified>
</cp:coreProperties>
</file>